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7717c72ca5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7717c72ca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717c72ca5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717c72ca5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7717c72ca5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7717c72ca5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7717c72ca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7717c72ca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8a6df10bc9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8a6df10bc9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7717c72ca5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7717c72ca5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717c72ca5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7717c72ca5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717c72ca5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7717c72ca5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717c72ca5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7717c72ca5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7717c72ca5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7717c72ca5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8a6df10bc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8a6df10bc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717c72ca5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7717c72ca5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7717c72ca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7717c72ca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717c72ca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717c72ca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717c72ca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717c72ca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717c72ca5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717c72ca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717c72ca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717c72ca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7717c72ca5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7717c72ca5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8a6df10bc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8a6df10bc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19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20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" y="0"/>
            <a:ext cx="913928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6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6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6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6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3928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9144002" cy="5146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325" y="1430371"/>
            <a:ext cx="5076050" cy="285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6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6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6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3928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3928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3928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326"/>
            <a:ext cx="9144002" cy="5146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6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3928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3" y="0"/>
            <a:ext cx="913927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8"/>
          <p:cNvPicPr preferRelativeResize="0"/>
          <p:nvPr/>
        </p:nvPicPr>
        <p:blipFill rotWithShape="1">
          <a:blip r:embed="rId4">
            <a:alphaModFix/>
          </a:blip>
          <a:srcRect b="0" l="0" r="0" t="14008"/>
          <a:stretch/>
        </p:blipFill>
        <p:spPr>
          <a:xfrm>
            <a:off x="2786025" y="2571750"/>
            <a:ext cx="3669025" cy="177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6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6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6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